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0"/>
  </p:notesMasterIdLst>
  <p:sldIdLst>
    <p:sldId id="277" r:id="rId2"/>
    <p:sldId id="276" r:id="rId3"/>
    <p:sldId id="260" r:id="rId4"/>
    <p:sldId id="256" r:id="rId5"/>
    <p:sldId id="262" r:id="rId6"/>
    <p:sldId id="263" r:id="rId7"/>
    <p:sldId id="265" r:id="rId8"/>
    <p:sldId id="261" r:id="rId9"/>
    <p:sldId id="257" r:id="rId10"/>
    <p:sldId id="266" r:id="rId11"/>
    <p:sldId id="267" r:id="rId12"/>
    <p:sldId id="268" r:id="rId13"/>
    <p:sldId id="25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89785" autoAdjust="0"/>
  </p:normalViewPr>
  <p:slideViewPr>
    <p:cSldViewPr>
      <p:cViewPr varScale="1">
        <p:scale>
          <a:sx n="65" d="100"/>
          <a:sy n="65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F4AFA-544C-4D09-98F8-15053A18C104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AC229-FC3A-40AD-BB80-F260B896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diopoisk.com/" TargetMode="External"/><Relationship Id="rId2" Type="http://schemas.openxmlformats.org/officeDocument/2006/relationships/hyperlink" Target="http://www.googl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oiskm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44;&#1077;&#1085;&#1100;%20&#1055;&#1086;&#1073;&#1077;&#1076;&#1099;\&#1085;&#1072;&#1096;&#1072;%20&#1055;&#1086;&#1073;&#1077;&#1076;&#1072;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0574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праздничному мероприятию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для старших дошкольников,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посвящённая 70-летию Победы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навстреч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209800"/>
            <a:ext cx="8000999" cy="44811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лё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28600"/>
            <a:ext cx="2824162" cy="3347155"/>
          </a:xfrm>
          <a:prstGeom prst="rect">
            <a:avLst/>
          </a:prstGeom>
        </p:spPr>
      </p:pic>
      <p:pic>
        <p:nvPicPr>
          <p:cNvPr id="3" name="Рисунок 2" descr="стрел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870" y="1905000"/>
            <a:ext cx="3352130" cy="2604668"/>
          </a:xfrm>
          <a:prstGeom prst="rect">
            <a:avLst/>
          </a:prstGeom>
        </p:spPr>
      </p:pic>
      <p:pic>
        <p:nvPicPr>
          <p:cNvPr id="6" name="Рисунок 5" descr="моря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343400"/>
            <a:ext cx="2585545" cy="1828800"/>
          </a:xfrm>
          <a:prstGeom prst="rect">
            <a:avLst/>
          </a:prstGeom>
        </p:spPr>
      </p:pic>
      <p:pic>
        <p:nvPicPr>
          <p:cNvPr id="7" name="Рисунок 6" descr="медсестр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304800"/>
            <a:ext cx="2562225" cy="1781175"/>
          </a:xfrm>
          <a:prstGeom prst="rect">
            <a:avLst/>
          </a:prstGeom>
        </p:spPr>
      </p:pic>
      <p:pic>
        <p:nvPicPr>
          <p:cNvPr id="8" name="Рисунок 7" descr="связист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6600" y="3200400"/>
            <a:ext cx="2590800" cy="2908540"/>
          </a:xfrm>
          <a:prstGeom prst="rect">
            <a:avLst/>
          </a:prstGeom>
        </p:spPr>
      </p:pic>
      <p:pic>
        <p:nvPicPr>
          <p:cNvPr id="9" name="Рисунок 8" descr="тан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0400" y="609600"/>
            <a:ext cx="3200400" cy="2667000"/>
          </a:xfrm>
          <a:prstGeom prst="rect">
            <a:avLst/>
          </a:prstGeom>
        </p:spPr>
      </p:pic>
      <p:pic>
        <p:nvPicPr>
          <p:cNvPr id="10" name="Рисунок 9" descr="стрело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96000" y="4495800"/>
            <a:ext cx="2672862" cy="1828800"/>
          </a:xfrm>
          <a:prstGeom prst="rect">
            <a:avLst/>
          </a:prstGeom>
        </p:spPr>
      </p:pic>
      <p:pic>
        <p:nvPicPr>
          <p:cNvPr id="13" name="Рисунок 12" descr="пистон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200" y="2057400"/>
            <a:ext cx="2971800" cy="2161309"/>
          </a:xfrm>
          <a:prstGeom prst="rect">
            <a:avLst/>
          </a:prstGeom>
        </p:spPr>
      </p:pic>
      <p:pic>
        <p:nvPicPr>
          <p:cNvPr id="14" name="Рисунок 13" descr="георг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38400" y="5638800"/>
            <a:ext cx="4695825" cy="97155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5638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4340"/>
            <a:ext cx="9144000" cy="598932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щ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610600" cy="6404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алю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380999"/>
            <a:ext cx="8831830" cy="6131813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лю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50" y="469900"/>
            <a:ext cx="8877300" cy="5918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лют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" y="533400"/>
            <a:ext cx="8686801" cy="5791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алют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457200"/>
            <a:ext cx="8991600" cy="60197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Используемые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https://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www.google.ru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www.audiopoisk.com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www.poiskm.com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https:// wwww.yandex.ru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аша Побед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825" y="1143000"/>
            <a:ext cx="813435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дин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0"/>
            <a:ext cx="5257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лайд-шоу\ветер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Слайд-шоу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868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лайд-шоу\де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657" y="457200"/>
            <a:ext cx="8396515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81000"/>
            <a:ext cx="8922454" cy="609600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5638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13</Words>
  <Application>Microsoft Office PowerPoint</Application>
  <PresentationFormat>Экран (4:3)</PresentationFormat>
  <Paragraphs>6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Презентация  к праздничному мероприятию   для старших дошкольников,  посвящённая 70-летию Победы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Используемые 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45</cp:revision>
  <dcterms:created xsi:type="dcterms:W3CDTF">2015-03-11T16:22:08Z</dcterms:created>
  <dcterms:modified xsi:type="dcterms:W3CDTF">2015-03-17T06:10:54Z</dcterms:modified>
</cp:coreProperties>
</file>